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NJHS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April Agenda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*Prayer/attendance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*Operation Gratitude Reflection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*Applications 2017-2018 (Classroom meetings)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*Guardian Angel Collection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*Newsletter (needs to be in to me by April 10th)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*Other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4100">
                <a:latin typeface="Helvetica"/>
                <a:ea typeface="Helvetica"/>
                <a:cs typeface="Helvetica"/>
                <a:sym typeface="Helvetica"/>
              </a:defRPr>
            </a:pPr>
            <a:r>
              <a:t>*Potluck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