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NJHS Agenda</a:t>
            </a:r>
          </a:p>
        </p:txBody>
      </p:sp>
      <p:sp>
        <p:nvSpPr>
          <p:cNvPr id="167" name="Shape 16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3/6/17</a:t>
            </a:r>
          </a:p>
        </p:txBody>
      </p:sp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Agenda: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Prayer</a:t>
            </a:r>
          </a:p>
          <a:p>
            <a:pPr/>
            <a:r>
              <a:t>Newsletter</a:t>
            </a:r>
          </a:p>
          <a:p>
            <a:pPr/>
            <a:r>
              <a:t>Operation Gratitude</a:t>
            </a:r>
          </a:p>
          <a:p>
            <a:pPr/>
            <a:r>
              <a:t>School Supply Drive (Guardian Angel?)</a:t>
            </a:r>
          </a:p>
          <a:p>
            <a:pPr/>
            <a:r>
              <a:t>Other…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